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PE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E477FC-7A3D-4859-9423-B35B196682AC}" type="datetimeFigureOut">
              <a:rPr lang="es-PE" smtClean="0"/>
              <a:pPr/>
              <a:t>22/06/2013</a:t>
            </a:fld>
            <a:endParaRPr lang="es-PE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PE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80B1AA-8A5C-4FF4-B3E4-5FAD0FFCF35F}" type="slidenum">
              <a:rPr lang="es-PE" smtClean="0"/>
              <a:pPr/>
              <a:t>‹Nº›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nografias.com/trabajos16/paradigmas/paradigmas.s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nografias.com/trabajos35/categoria-accion/categoria-accion.s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829761"/>
          </a:xfrm>
        </p:spPr>
        <p:txBody>
          <a:bodyPr/>
          <a:lstStyle/>
          <a:p>
            <a:pPr algn="ctr"/>
            <a:r>
              <a:rPr lang="es-PE" dirty="0" smtClean="0"/>
              <a:t>ESTRUCTURAS </a:t>
            </a:r>
            <a:r>
              <a:rPr lang="es-PE" dirty="0" smtClean="0"/>
              <a:t>DE CONTROL</a:t>
            </a:r>
            <a:endParaRPr lang="es-PE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07" r="16273" b="29391"/>
          <a:stretch/>
        </p:blipFill>
        <p:spPr>
          <a:xfrm>
            <a:off x="2411760" y="3140968"/>
            <a:ext cx="3816424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768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3600" i="1" u="sng" dirty="0" smtClean="0"/>
              <a:t>3.-do-while:</a:t>
            </a:r>
          </a:p>
          <a:p>
            <a:pPr marL="0" indent="0" algn="just">
              <a:buNone/>
            </a:pPr>
            <a:r>
              <a:rPr lang="es-ES" sz="3600" dirty="0" smtClean="0"/>
              <a:t>Se utiliza en las mismas condiciones que el </a:t>
            </a:r>
            <a:r>
              <a:rPr lang="es-ES" sz="3600" i="1" dirty="0" smtClean="0"/>
              <a:t>while </a:t>
            </a:r>
            <a:r>
              <a:rPr lang="es-ES" sz="3600" dirty="0" smtClean="0"/>
              <a:t>y cuando además se debe asegurar que el bucle se ejecute al menos</a:t>
            </a:r>
            <a:r>
              <a:rPr lang="es-PE" sz="3600" dirty="0" smtClean="0"/>
              <a:t>una vez.</a:t>
            </a:r>
          </a:p>
          <a:p>
            <a:pPr marL="0" indent="0">
              <a:buNone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500470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s-ES" dirty="0" smtClean="0"/>
              <a:t>D Appleby, y J.J. VandeKopple, </a:t>
            </a:r>
            <a:r>
              <a:rPr lang="es-ES" i="1" dirty="0" smtClean="0"/>
              <a:t>Lenguajes de programación: </a:t>
            </a:r>
            <a:r>
              <a:rPr lang="es-ES" i="1" u="sng" dirty="0" smtClean="0">
                <a:hlinkClick r:id="rId2"/>
              </a:rPr>
              <a:t>paradigma</a:t>
            </a:r>
            <a:r>
              <a:rPr lang="es-ES" i="1" dirty="0" smtClean="0"/>
              <a:t> y práctica</a:t>
            </a:r>
            <a:r>
              <a:rPr lang="es-ES" dirty="0" smtClean="0"/>
              <a:t>, McGraw-Hill Interamericana, 1998</a:t>
            </a:r>
            <a:endParaRPr lang="es-PE" dirty="0" smtClean="0"/>
          </a:p>
          <a:p>
            <a:pPr lvl="0">
              <a:buNone/>
            </a:pPr>
            <a:endParaRPr lang="es-PE" dirty="0" smtClean="0"/>
          </a:p>
          <a:p>
            <a:pPr lvl="0"/>
            <a:r>
              <a:rPr lang="es-ES" dirty="0" smtClean="0"/>
              <a:t>T.W. Pratt y M.V. Zelkowitz, </a:t>
            </a:r>
            <a:r>
              <a:rPr lang="es-ES" i="1" dirty="0" smtClean="0"/>
              <a:t>Lenguajes de programación: diseño e implementación</a:t>
            </a:r>
            <a:r>
              <a:rPr lang="es-ES" dirty="0" smtClean="0"/>
              <a:t>, Prentice-Hall Hispanoamericana, 3 ed., 1998</a:t>
            </a:r>
            <a:endParaRPr lang="es-PE" dirty="0" smtClean="0"/>
          </a:p>
          <a:p>
            <a:pPr lvl="0">
              <a:buNone/>
            </a:pPr>
            <a:r>
              <a:rPr lang="es-ES" dirty="0" smtClean="0"/>
              <a:t> </a:t>
            </a:r>
            <a:endParaRPr lang="es-PE" dirty="0" smtClean="0"/>
          </a:p>
          <a:p>
            <a:pPr lvl="0"/>
            <a:r>
              <a:rPr lang="es-ES" dirty="0" smtClean="0"/>
              <a:t>R. Sethi, </a:t>
            </a:r>
            <a:r>
              <a:rPr lang="es-ES" i="1" dirty="0" smtClean="0"/>
              <a:t>Lenguajes de programación: conceptos y constructores</a:t>
            </a:r>
            <a:r>
              <a:rPr lang="es-ES" dirty="0" smtClean="0"/>
              <a:t>, Addison-Wesley Iberoamericana, 1992</a:t>
            </a:r>
            <a:endParaRPr lang="es-PE" dirty="0" smtClean="0"/>
          </a:p>
          <a:p>
            <a:pPr>
              <a:buNone/>
            </a:pP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u="sng" dirty="0" smtClean="0"/>
              <a:t>Bibliografía</a:t>
            </a:r>
            <a:endParaRPr lang="es-ES" u="sng" dirty="0"/>
          </a:p>
        </p:txBody>
      </p:sp>
    </p:spTree>
    <p:extLst>
      <p:ext uri="{BB962C8B-B14F-4D97-AF65-F5344CB8AC3E}">
        <p14:creationId xmlns:p14="http://schemas.microsoft.com/office/powerpoint/2010/main" val="3400667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u="sng" dirty="0" smtClean="0"/>
              <a:t>Definición:</a:t>
            </a:r>
          </a:p>
          <a:p>
            <a:pPr marL="0" indent="0" algn="just">
              <a:buNone/>
            </a:pPr>
            <a:r>
              <a:rPr lang="es-ES" sz="3600" dirty="0" smtClean="0"/>
              <a:t>Estas estructuras, también llamadas bifurcativas condicionales, dividen o ramifican el flujo del programa según una determinada condición.</a:t>
            </a:r>
            <a:endParaRPr lang="es-PE" sz="36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PE" u="sng" dirty="0" smtClean="0"/>
              <a:t>Estructuras de </a:t>
            </a:r>
            <a:r>
              <a:rPr lang="es-PE" u="sng" dirty="0"/>
              <a:t>C</a:t>
            </a:r>
            <a:r>
              <a:rPr lang="es-PE" u="sng" dirty="0" smtClean="0"/>
              <a:t>ontrol Selectivo</a:t>
            </a:r>
            <a:endParaRPr lang="es-PE" u="sng" dirty="0"/>
          </a:p>
        </p:txBody>
      </p:sp>
    </p:spTree>
    <p:extLst>
      <p:ext uri="{BB962C8B-B14F-4D97-AF65-F5344CB8AC3E}">
        <p14:creationId xmlns:p14="http://schemas.microsoft.com/office/powerpoint/2010/main" val="2327920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3600" dirty="0" smtClean="0"/>
              <a:t>evalúa una condición, si esta es verdadera ejecuta la </a:t>
            </a:r>
            <a:r>
              <a:rPr lang="es-ES" sz="3600" dirty="0" smtClean="0">
                <a:hlinkClick r:id="rId2"/>
              </a:rPr>
              <a:t>acción</a:t>
            </a:r>
            <a:r>
              <a:rPr lang="es-ES" sz="3600" dirty="0" smtClean="0"/>
              <a:t> o acciones especificadas, si es falsa no realiza ninguna acción. </a:t>
            </a:r>
            <a:br>
              <a:rPr lang="es-ES" sz="3600" dirty="0" smtClean="0"/>
            </a:br>
            <a:endParaRPr lang="es-ES" sz="3600" dirty="0" smtClean="0"/>
          </a:p>
          <a:p>
            <a:pPr marL="0" indent="0" algn="just">
              <a:buNone/>
            </a:pPr>
            <a:r>
              <a:rPr lang="es-PE" sz="3600" dirty="0" smtClean="0"/>
              <a:t>Ejemplo:</a:t>
            </a:r>
            <a:endParaRPr lang="es-ES" sz="3600" dirty="0"/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" u="sng" dirty="0" smtClean="0"/>
              <a:t>Selectiva Simple:</a:t>
            </a:r>
            <a:endParaRPr lang="es-PE" u="sng" dirty="0"/>
          </a:p>
        </p:txBody>
      </p:sp>
    </p:spTree>
    <p:extLst>
      <p:ext uri="{BB962C8B-B14F-4D97-AF65-F5344CB8AC3E}">
        <p14:creationId xmlns:p14="http://schemas.microsoft.com/office/powerpoint/2010/main" val="3377665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ttp://www.monografias.com/trabajos38/programacion/Image9195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80728"/>
            <a:ext cx="6696744" cy="4608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6857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sz="3600" dirty="0"/>
              <a:t>evalúa una condición, si esta es verdadera ejecuta la acción o acciones especificadas, si es falsa ejecuta otra acción o acciones.</a:t>
            </a:r>
            <a:br>
              <a:rPr lang="es-ES" sz="3600" dirty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Ejemplo:</a:t>
            </a:r>
            <a:endParaRPr lang="es-PE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PE" u="sng" dirty="0" smtClean="0">
                <a:effectLst/>
              </a:rPr>
              <a:t>Selectiva doble o compuesta</a:t>
            </a:r>
            <a:endParaRPr lang="es-PE" u="sng" dirty="0"/>
          </a:p>
        </p:txBody>
      </p:sp>
    </p:spTree>
    <p:extLst>
      <p:ext uri="{BB962C8B-B14F-4D97-AF65-F5344CB8AC3E}">
        <p14:creationId xmlns:p14="http://schemas.microsoft.com/office/powerpoint/2010/main" val="2808726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http://www.monografias.com/trabajos38/programacion/Image919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908720"/>
            <a:ext cx="6480720" cy="48965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1973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sz="3600" dirty="0" smtClean="0"/>
              <a:t>Permite repetir </a:t>
            </a:r>
            <a:r>
              <a:rPr lang="es-ES" sz="3600" dirty="0"/>
              <a:t>una acción (o grupo de</a:t>
            </a:r>
          </a:p>
          <a:p>
            <a:pPr marL="0" indent="0" algn="just">
              <a:buNone/>
            </a:pPr>
            <a:r>
              <a:rPr lang="es-ES" sz="3600" dirty="0"/>
              <a:t>acciones); dicha repetición puede llevarse a cabo un número prefijado de veces o depender de la evaluación de </a:t>
            </a:r>
            <a:r>
              <a:rPr lang="es-ES" sz="3600" dirty="0" smtClean="0"/>
              <a:t>una expresión </a:t>
            </a:r>
            <a:r>
              <a:rPr lang="es-ES" sz="3600" dirty="0"/>
              <a:t>lógica</a:t>
            </a:r>
            <a:r>
              <a:rPr lang="es-ES" sz="3600" dirty="0" smtClean="0"/>
              <a:t>. </a:t>
            </a:r>
          </a:p>
          <a:p>
            <a:pPr marL="0" indent="0">
              <a:buNone/>
            </a:pPr>
            <a:r>
              <a:rPr lang="es-ES" sz="3600" dirty="0" smtClean="0"/>
              <a:t>Ejemplo: </a:t>
            </a:r>
          </a:p>
          <a:p>
            <a:pPr marL="0" indent="0" algn="just">
              <a:buNone/>
            </a:pPr>
            <a:r>
              <a:rPr lang="es-PE" sz="3600" dirty="0" smtClean="0"/>
              <a:t>desde-hasta</a:t>
            </a:r>
            <a:r>
              <a:rPr lang="es-PE" sz="3600" dirty="0"/>
              <a:t>, mientras y repetir-hasta</a:t>
            </a:r>
            <a:r>
              <a:rPr lang="es-PE" dirty="0"/>
              <a:t>.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E" u="sng" dirty="0" smtClean="0"/>
              <a:t>Estructuras de </a:t>
            </a:r>
            <a:r>
              <a:rPr lang="es-PE" u="sng" dirty="0"/>
              <a:t>C</a:t>
            </a:r>
            <a:r>
              <a:rPr lang="es-PE" u="sng" dirty="0" smtClean="0"/>
              <a:t>ontrol Repetitivo</a:t>
            </a:r>
            <a:endParaRPr lang="es-PE" u="sng" dirty="0"/>
          </a:p>
        </p:txBody>
      </p:sp>
    </p:spTree>
    <p:extLst>
      <p:ext uri="{BB962C8B-B14F-4D97-AF65-F5344CB8AC3E}">
        <p14:creationId xmlns:p14="http://schemas.microsoft.com/office/powerpoint/2010/main" val="100485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433467"/>
          </a:xfrm>
        </p:spPr>
        <p:txBody>
          <a:bodyPr>
            <a:normAutofit/>
          </a:bodyPr>
          <a:lstStyle/>
          <a:p>
            <a:r>
              <a:rPr lang="es-PE" sz="3600" dirty="0" smtClean="0"/>
              <a:t>Tipos de Ciclos</a:t>
            </a:r>
          </a:p>
          <a:p>
            <a:pPr marL="0" indent="0">
              <a:buNone/>
            </a:pPr>
            <a:r>
              <a:rPr lang="es-PE" sz="3600" i="1" u="sng" dirty="0" smtClean="0"/>
              <a:t>1.-For:</a:t>
            </a:r>
            <a:r>
              <a:rPr lang="es-ES" sz="3600" u="sng" dirty="0"/>
              <a:t> </a:t>
            </a:r>
            <a:endParaRPr lang="es-ES" sz="3600" u="sng" dirty="0" smtClean="0"/>
          </a:p>
          <a:p>
            <a:pPr marL="0" indent="0" algn="just">
              <a:buNone/>
            </a:pPr>
            <a:r>
              <a:rPr lang="es-ES" sz="3600" dirty="0" smtClean="0"/>
              <a:t>El </a:t>
            </a:r>
            <a:r>
              <a:rPr lang="es-ES" sz="3600" dirty="0"/>
              <a:t>uso más frecuente de este tipo de bucles se </a:t>
            </a:r>
            <a:r>
              <a:rPr lang="es-ES" sz="3600" dirty="0" smtClean="0"/>
              <a:t>produce cuando </a:t>
            </a:r>
            <a:r>
              <a:rPr lang="es-ES" sz="3600" dirty="0"/>
              <a:t>el número de repeticiones se conoce por anticipado y</a:t>
            </a:r>
          </a:p>
          <a:p>
            <a:pPr marL="0" indent="0" algn="just">
              <a:buNone/>
            </a:pPr>
            <a:r>
              <a:rPr lang="es-ES" sz="3600" dirty="0"/>
              <a:t>la condición del bucle puede </a:t>
            </a:r>
            <a:r>
              <a:rPr lang="es-ES" sz="3600" dirty="0" smtClean="0"/>
              <a:t>ser controla da </a:t>
            </a:r>
            <a:r>
              <a:rPr lang="es-ES" sz="3600" dirty="0"/>
              <a:t>por un contador</a:t>
            </a:r>
            <a:r>
              <a:rPr lang="es-ES" sz="3600" dirty="0" smtClean="0"/>
              <a:t>.</a:t>
            </a:r>
            <a:r>
              <a:rPr lang="es-PE" sz="3600" dirty="0"/>
              <a:t> </a:t>
            </a:r>
            <a:endParaRPr lang="es-PE" sz="3600" dirty="0" smtClean="0"/>
          </a:p>
        </p:txBody>
      </p:sp>
    </p:spTree>
    <p:extLst>
      <p:ext uri="{BB962C8B-B14F-4D97-AF65-F5344CB8AC3E}">
        <p14:creationId xmlns:p14="http://schemas.microsoft.com/office/powerpoint/2010/main" val="1844968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PE" sz="3600" i="1" u="sng" dirty="0" smtClean="0"/>
              <a:t>2.-while:</a:t>
            </a:r>
          </a:p>
          <a:p>
            <a:pPr marL="0" indent="0" algn="just">
              <a:buNone/>
            </a:pPr>
            <a:r>
              <a:rPr lang="es-ES" sz="3600" dirty="0" smtClean="0"/>
              <a:t>El </a:t>
            </a:r>
            <a:r>
              <a:rPr lang="es-ES" sz="3600" dirty="0"/>
              <a:t>uso más frecuente se produce cuando la repetición </a:t>
            </a:r>
            <a:r>
              <a:rPr lang="es-ES" sz="3600" dirty="0" smtClean="0"/>
              <a:t>del bucle </a:t>
            </a:r>
            <a:r>
              <a:rPr lang="es-ES" sz="3600" dirty="0"/>
              <a:t>no está controlada por un contador sino por una </a:t>
            </a:r>
            <a:r>
              <a:rPr lang="es-ES" sz="3600" dirty="0" smtClean="0"/>
              <a:t>cierta </a:t>
            </a:r>
            <a:r>
              <a:rPr lang="es-PE" sz="3600" dirty="0" smtClean="0"/>
              <a:t>condición  (</a:t>
            </a:r>
            <a:r>
              <a:rPr lang="es-PE" sz="3600" dirty="0"/>
              <a:t>simple o compleja</a:t>
            </a:r>
            <a:r>
              <a:rPr lang="es-PE" sz="3600" dirty="0" smtClean="0"/>
              <a:t>).</a:t>
            </a:r>
          </a:p>
          <a:p>
            <a:pPr marL="0" indent="0">
              <a:buNone/>
            </a:pPr>
            <a:endParaRPr lang="es-PE" sz="3600" u="sng" dirty="0"/>
          </a:p>
        </p:txBody>
      </p:sp>
    </p:spTree>
    <p:extLst>
      <p:ext uri="{BB962C8B-B14F-4D97-AF65-F5344CB8AC3E}">
        <p14:creationId xmlns:p14="http://schemas.microsoft.com/office/powerpoint/2010/main" val="1053645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</TotalTime>
  <Words>270</Words>
  <Application>Microsoft Office PowerPoint</Application>
  <PresentationFormat>Presentación en pantalla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Concurrencia</vt:lpstr>
      <vt:lpstr>ESTRUCTURAS DE CONTROL</vt:lpstr>
      <vt:lpstr>Estructuras de Control Selectivo</vt:lpstr>
      <vt:lpstr>Selectiva Simple:</vt:lpstr>
      <vt:lpstr>Presentación de PowerPoint</vt:lpstr>
      <vt:lpstr>Selectiva doble o compuesta</vt:lpstr>
      <vt:lpstr>Presentación de PowerPoint</vt:lpstr>
      <vt:lpstr>Estructuras de Control Repetitivo</vt:lpstr>
      <vt:lpstr>Presentación de PowerPoint</vt:lpstr>
      <vt:lpstr>Presentación de PowerPoint</vt:lpstr>
      <vt:lpstr>Presentación de PowerPoint</vt:lpstr>
      <vt:lpstr>Bibliografía</vt:lpstr>
    </vt:vector>
  </TitlesOfParts>
  <Company>UNMSM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ESTRUCCTURAS DE CONTROL</dc:title>
  <dc:creator>FCM</dc:creator>
  <cp:lastModifiedBy>PROPIETARIO</cp:lastModifiedBy>
  <cp:revision>11</cp:revision>
  <dcterms:created xsi:type="dcterms:W3CDTF">2013-06-20T17:57:04Z</dcterms:created>
  <dcterms:modified xsi:type="dcterms:W3CDTF">2013-06-23T03:04:49Z</dcterms:modified>
</cp:coreProperties>
</file>