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61" r:id="rId2"/>
    <p:sldId id="260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A42B-ED81-4E42-8B90-581AABE798CF}" type="datetimeFigureOut">
              <a:rPr lang="es-PE" smtClean="0"/>
              <a:t>24/06/2013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FFB41-E624-4E42-9EC8-E58D2E7539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911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FFB41-E624-4E42-9EC8-E58D2E75398F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319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52105C-6313-4DAC-ABB9-2BC660A6A43B}" type="datetimeFigureOut">
              <a:rPr lang="es-ES" smtClean="0"/>
              <a:t>24/06/2013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C8EE1A-179B-4D93-9DB8-EDB60AB37E3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rincondelc.com/cursoc/cursoc10.html" TargetMode="External"/><Relationship Id="rId2" Type="http://schemas.openxmlformats.org/officeDocument/2006/relationships/hyperlink" Target="http://c.conclase.net/curso/index.php?cap=010#inici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delo.edu.mx/univ/virtech/prograc/carra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81000" y="332656"/>
            <a:ext cx="8458200" cy="29523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PE" sz="7200" b="1" dirty="0" smtClean="0"/>
              <a:t>  </a:t>
            </a:r>
            <a:r>
              <a:rPr lang="es-PE" sz="4000" b="1" dirty="0" smtClean="0"/>
              <a:t>TEMA </a:t>
            </a:r>
            <a:r>
              <a:rPr lang="es-PE" sz="4000" b="1" dirty="0" smtClean="0"/>
              <a:t>6:</a:t>
            </a:r>
            <a:endParaRPr lang="es-PE" sz="4000" b="1" dirty="0" smtClean="0"/>
          </a:p>
          <a:p>
            <a:pPr algn="l"/>
            <a:endParaRPr lang="es-PE" sz="4000" b="1" dirty="0"/>
          </a:p>
          <a:p>
            <a:pPr algn="ctr"/>
            <a:r>
              <a:rPr lang="es-PE" sz="7100" b="1" dirty="0"/>
              <a:t>ARREGLOS</a:t>
            </a:r>
            <a:endParaRPr lang="es-PE" sz="7100" b="1" dirty="0" smtClean="0"/>
          </a:p>
          <a:p>
            <a:pPr algn="l"/>
            <a:endParaRPr lang="es-PE" sz="4000" b="1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3" y="4581128"/>
            <a:ext cx="7772400" cy="1187847"/>
          </a:xfrm>
        </p:spPr>
        <p:txBody>
          <a:bodyPr>
            <a:normAutofit/>
          </a:bodyPr>
          <a:lstStyle/>
          <a:p>
            <a:pPr algn="ctr"/>
            <a:r>
              <a:rPr lang="es-PE" dirty="0" smtClean="0"/>
              <a:t>SEXTA UNIDAD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85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30952" r="38972" b="10330"/>
          <a:stretch/>
        </p:blipFill>
        <p:spPr bwMode="auto">
          <a:xfrm>
            <a:off x="611560" y="404664"/>
            <a:ext cx="799288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61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t="28422" r="40343" b="14782"/>
          <a:stretch/>
        </p:blipFill>
        <p:spPr bwMode="auto">
          <a:xfrm>
            <a:off x="683568" y="476672"/>
            <a:ext cx="79928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2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31074" r="38482" b="12387"/>
          <a:stretch/>
        </p:blipFill>
        <p:spPr bwMode="auto">
          <a:xfrm>
            <a:off x="611560" y="439176"/>
            <a:ext cx="7920880" cy="623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0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BIBLIOGRAFÍA 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525963"/>
          </a:xfrm>
        </p:spPr>
        <p:txBody>
          <a:bodyPr>
            <a:normAutofit/>
          </a:bodyPr>
          <a:lstStyle/>
          <a:p>
            <a:r>
              <a:rPr lang="es-PE" dirty="0" smtClean="0">
                <a:hlinkClick r:id="rId2"/>
              </a:rPr>
              <a:t>http</a:t>
            </a:r>
            <a:r>
              <a:rPr lang="es-PE" dirty="0">
                <a:hlinkClick r:id="rId2"/>
              </a:rPr>
              <a:t>://</a:t>
            </a:r>
            <a:r>
              <a:rPr lang="es-PE" dirty="0" smtClean="0">
                <a:hlinkClick r:id="rId2"/>
              </a:rPr>
              <a:t>c.conclase.net/curso/index.php?cap=010#inicio</a:t>
            </a:r>
            <a:endParaRPr lang="es-PE" dirty="0" smtClean="0"/>
          </a:p>
          <a:p>
            <a:r>
              <a:rPr lang="es-PE" dirty="0" smtClean="0">
                <a:hlinkClick r:id="rId3"/>
              </a:rPr>
              <a:t>http</a:t>
            </a:r>
            <a:r>
              <a:rPr lang="es-PE" dirty="0">
                <a:hlinkClick r:id="rId3"/>
              </a:rPr>
              <a:t>://</a:t>
            </a:r>
            <a:r>
              <a:rPr lang="es-PE" dirty="0" smtClean="0">
                <a:hlinkClick r:id="rId3"/>
              </a:rPr>
              <a:t>www.elrincondelc.com/cursoc/cursoc10.html</a:t>
            </a:r>
            <a:endParaRPr lang="es-PE" dirty="0" smtClean="0"/>
          </a:p>
          <a:p>
            <a:r>
              <a:rPr lang="es-PE" dirty="0" smtClean="0">
                <a:hlinkClick r:id="rId4"/>
              </a:rPr>
              <a:t>http</a:t>
            </a:r>
            <a:r>
              <a:rPr lang="es-PE" dirty="0">
                <a:hlinkClick r:id="rId4"/>
              </a:rPr>
              <a:t>://</a:t>
            </a:r>
            <a:r>
              <a:rPr lang="es-PE" dirty="0" smtClean="0">
                <a:hlinkClick r:id="rId4"/>
              </a:rPr>
              <a:t>www.modelo.edu.mx/univ/virtech/prograc/carray.html</a:t>
            </a: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3959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08104"/>
          </a:xfrm>
        </p:spPr>
        <p:txBody>
          <a:bodyPr>
            <a:noAutofit/>
          </a:bodyPr>
          <a:lstStyle/>
          <a:p>
            <a:r>
              <a:rPr lang="es-ES" sz="4000" dirty="0" smtClean="0"/>
              <a:t> </a:t>
            </a:r>
            <a:endParaRPr lang="es-E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25294" r="39060" b="18701"/>
          <a:stretch/>
        </p:blipFill>
        <p:spPr bwMode="auto">
          <a:xfrm>
            <a:off x="467544" y="638826"/>
            <a:ext cx="8352928" cy="574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9767" r="38579" b="9754"/>
          <a:stretch/>
        </p:blipFill>
        <p:spPr bwMode="auto">
          <a:xfrm>
            <a:off x="467544" y="404664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7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24526" r="39253" b="17522"/>
          <a:stretch/>
        </p:blipFill>
        <p:spPr bwMode="auto">
          <a:xfrm>
            <a:off x="467544" y="548680"/>
            <a:ext cx="8208912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28593" r="39638" b="11701"/>
          <a:stretch/>
        </p:blipFill>
        <p:spPr bwMode="auto">
          <a:xfrm>
            <a:off x="539552" y="364637"/>
            <a:ext cx="8064896" cy="59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24631" r="38783" b="16176"/>
          <a:stretch/>
        </p:blipFill>
        <p:spPr bwMode="auto">
          <a:xfrm>
            <a:off x="395536" y="476672"/>
            <a:ext cx="83529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0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26899" r="39502" b="8511"/>
          <a:stretch/>
        </p:blipFill>
        <p:spPr bwMode="auto">
          <a:xfrm>
            <a:off x="586508" y="332656"/>
            <a:ext cx="820891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5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29963" r="40224" b="10288"/>
          <a:stretch/>
        </p:blipFill>
        <p:spPr bwMode="auto">
          <a:xfrm>
            <a:off x="611560" y="476672"/>
            <a:ext cx="806489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5" t="28334" r="39766" b="9135"/>
          <a:stretch/>
        </p:blipFill>
        <p:spPr bwMode="auto">
          <a:xfrm>
            <a:off x="611560" y="404664"/>
            <a:ext cx="80648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7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19</Words>
  <Application>Microsoft Office PowerPoint</Application>
  <PresentationFormat>Presentación en pantalla (4:3)</PresentationFormat>
  <Paragraphs>10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Viajes</vt:lpstr>
      <vt:lpstr>SEXTA UNIDAD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LIDER EQUILIBRISTA</dc:title>
  <dc:creator>Luffi</dc:creator>
  <cp:lastModifiedBy>PROPIETARIO</cp:lastModifiedBy>
  <cp:revision>16</cp:revision>
  <dcterms:created xsi:type="dcterms:W3CDTF">2013-06-23T15:51:38Z</dcterms:created>
  <dcterms:modified xsi:type="dcterms:W3CDTF">2013-06-24T16:29:15Z</dcterms:modified>
</cp:coreProperties>
</file>