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F5E8B55-9A95-41D4-A6C0-8E964A7BE2B3}" type="datetimeFigureOut">
              <a:rPr lang="es-PE" smtClean="0"/>
              <a:pPr/>
              <a:t>30/06/2013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54B8F16-AF8C-44E5-B4F1-264A462459A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cromye.blogspot.com/2013/05/que-se-puede-hacer-con-c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hyperlink" Target="http://cromye.blogspot.com/2013/05/que-se-puede-hacer-con-c.html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2348880"/>
            <a:ext cx="8371264" cy="170216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PE" sz="4800" b="1" u="sng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¿QUE SE PUEDE HACER CON C++?</a:t>
            </a:r>
            <a:endParaRPr lang="es-PE" sz="4800" b="1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s-PE" dirty="0" smtClean="0"/>
              <a:t>DIANA GIBAJA CONDORI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PE" dirty="0" smtClean="0"/>
              <a:t>MARICARMEN ORÉ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PE" dirty="0" smtClean="0"/>
              <a:t>LUCERO SULUAGA</a:t>
            </a:r>
            <a:endParaRPr lang="es-P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27384"/>
            <a:ext cx="3672408" cy="242088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92067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975404" y="1772816"/>
            <a:ext cx="34563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dirty="0"/>
              <a:t>Es una pregunta muy recurrente entre alumnos que </a:t>
            </a:r>
            <a:r>
              <a:rPr lang="es-PE" dirty="0" smtClean="0"/>
              <a:t>están </a:t>
            </a:r>
            <a:r>
              <a:rPr lang="es-PE" dirty="0"/>
              <a:t>iniciando en el mundo de la programación y existen miles de respuestas que pudieran la pudieran definir, quiero darle los </a:t>
            </a:r>
            <a:r>
              <a:rPr lang="es-PE" dirty="0" smtClean="0"/>
              <a:t>créditos </a:t>
            </a:r>
            <a:r>
              <a:rPr lang="es-PE" dirty="0"/>
              <a:t>de esta </a:t>
            </a:r>
            <a:r>
              <a:rPr lang="es-PE" dirty="0" smtClean="0"/>
              <a:t>definición </a:t>
            </a:r>
            <a:r>
              <a:rPr lang="es-PE" dirty="0"/>
              <a:t>a </a:t>
            </a:r>
            <a:r>
              <a:rPr lang="es-PE" dirty="0" smtClean="0"/>
              <a:t>todos los usuarios que tienen </a:t>
            </a:r>
            <a:r>
              <a:rPr lang="es-PE" dirty="0"/>
              <a:t>duda </a:t>
            </a:r>
            <a:r>
              <a:rPr lang="es-PE" dirty="0" smtClean="0"/>
              <a:t>en este tema.</a:t>
            </a:r>
            <a:endParaRPr lang="es-PE" dirty="0"/>
          </a:p>
        </p:txBody>
      </p:sp>
      <p:sp>
        <p:nvSpPr>
          <p:cNvPr id="6" name="5 Rectángulo"/>
          <p:cNvSpPr/>
          <p:nvPr/>
        </p:nvSpPr>
        <p:spPr>
          <a:xfrm>
            <a:off x="975405" y="980728"/>
            <a:ext cx="3456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>
                <a:hlinkClick r:id="rId2"/>
              </a:rPr>
              <a:t>¿QUE SE PUEDE HACER CON C++?</a:t>
            </a:r>
            <a:endParaRPr lang="es-P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80728"/>
            <a:ext cx="3384376" cy="338437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88102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b="1" dirty="0"/>
              <a:t>Con C++ el único límite es tu imaginación</a:t>
            </a:r>
            <a:endParaRPr lang="es-PE" dirty="0"/>
          </a:p>
        </p:txBody>
      </p:sp>
      <p:sp>
        <p:nvSpPr>
          <p:cNvPr id="5" name="4 Rectángulo"/>
          <p:cNvSpPr/>
          <p:nvPr/>
        </p:nvSpPr>
        <p:spPr>
          <a:xfrm>
            <a:off x="4572000" y="2366043"/>
            <a:ext cx="40324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 smtClean="0"/>
              <a:t>Hace que las opciones sean ilimitadas:</a:t>
            </a:r>
            <a:br>
              <a:rPr lang="es-PE" dirty="0" smtClean="0"/>
            </a:br>
            <a:r>
              <a:rPr lang="es-PE" dirty="0" smtClean="0"/>
              <a:t/>
            </a:r>
            <a:br>
              <a:rPr lang="es-PE" dirty="0" smtClean="0"/>
            </a:br>
            <a:r>
              <a:rPr lang="es-PE" dirty="0" smtClean="0"/>
              <a:t>- Drivers.</a:t>
            </a:r>
            <a:br>
              <a:rPr lang="es-PE" dirty="0" smtClean="0"/>
            </a:br>
            <a:r>
              <a:rPr lang="es-PE" dirty="0" smtClean="0"/>
              <a:t>- Sistemas Operativos.</a:t>
            </a:r>
            <a:br>
              <a:rPr lang="es-PE" dirty="0" smtClean="0"/>
            </a:br>
            <a:r>
              <a:rPr lang="es-PE" dirty="0" smtClean="0"/>
              <a:t>- Aplicaciones de escritorio comunes.</a:t>
            </a:r>
            <a:br>
              <a:rPr lang="es-PE" dirty="0" smtClean="0"/>
            </a:br>
            <a:r>
              <a:rPr lang="es-PE" dirty="0" smtClean="0"/>
              <a:t>- Videojuegos o Motores para los mismos.</a:t>
            </a:r>
            <a:br>
              <a:rPr lang="es-PE" dirty="0" smtClean="0"/>
            </a:br>
            <a:r>
              <a:rPr lang="es-PE" dirty="0" smtClean="0"/>
              <a:t>- Programas científicos</a:t>
            </a:r>
            <a:endParaRPr lang="es-PE" dirty="0"/>
          </a:p>
        </p:txBody>
      </p:sp>
      <p:sp>
        <p:nvSpPr>
          <p:cNvPr id="7" name="6 Rectángulo"/>
          <p:cNvSpPr/>
          <p:nvPr/>
        </p:nvSpPr>
        <p:spPr>
          <a:xfrm>
            <a:off x="827584" y="2378975"/>
            <a:ext cx="3456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dirty="0" smtClean="0"/>
              <a:t>Sonará fantasioso, pero es cierto, debido a que C++ es un lenguaje de programación que mezcla muy bien las características de los lenguajes de alto nivel (estructuras, ciclos, condiciones y decisiones, orientación a objetos) con las de los lenguajes de bajo nivel (secuencias de ensamblador, apuntadores, </a:t>
            </a:r>
            <a:r>
              <a:rPr lang="es-PE" dirty="0" err="1" smtClean="0"/>
              <a:t>indirecciones</a:t>
            </a:r>
            <a:r>
              <a:rPr lang="es-PE" dirty="0" smtClean="0"/>
              <a:t>).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xmlns="" val="453410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196752"/>
            <a:ext cx="3419856" cy="3817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PE" dirty="0"/>
              <a:t>Por lo general C++ se usa actualmente cuando un programa requiere Performance (Rendimiento). Ya que no necesita interpretarse como Java o C# y no hace carga de librerías no útiles y estorbosas como </a:t>
            </a:r>
            <a:r>
              <a:rPr lang="es-PE" dirty="0" err="1"/>
              <a:t>VisualBasic</a:t>
            </a:r>
            <a:r>
              <a:rPr lang="es-PE" dirty="0"/>
              <a:t>.</a:t>
            </a:r>
            <a:br>
              <a:rPr lang="es-PE" dirty="0"/>
            </a:br>
            <a:r>
              <a:rPr lang="es-PE" dirty="0"/>
              <a:t/>
            </a:r>
            <a:br>
              <a:rPr lang="es-PE" dirty="0"/>
            </a:br>
            <a:r>
              <a:rPr lang="es-PE" dirty="0"/>
              <a:t>Sin embargo C++ es algo complejo de aprender</a:t>
            </a:r>
          </a:p>
        </p:txBody>
      </p:sp>
      <p:pic>
        <p:nvPicPr>
          <p:cNvPr id="3074" name="Picture 2" descr="http://2.bp.blogspot.com/-uycMJ-Pe7Qc/UZe81ZNtwAI/AAAAAAAAAVI/K19GxEbZFwA/s1600/fa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949424"/>
            <a:ext cx="3626768" cy="4495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7685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980728"/>
            <a:ext cx="3744532" cy="477989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PE" dirty="0"/>
              <a:t>ya que para aprovechar todo su potencial, necesitas aprender bien temas de bajo nivel (apuntadores, y manejo dinámico de memoria), y de alto nivel (Orientación a Objetos).</a:t>
            </a:r>
            <a:br>
              <a:rPr lang="es-PE" dirty="0"/>
            </a:br>
            <a:r>
              <a:rPr lang="es-PE" dirty="0"/>
              <a:t/>
            </a:r>
            <a:br>
              <a:rPr lang="es-PE" dirty="0"/>
            </a:br>
            <a:r>
              <a:rPr lang="es-PE" dirty="0"/>
              <a:t>Sin embargo hay que resaltar que no es algo imposible, es </a:t>
            </a:r>
            <a:r>
              <a:rPr lang="es-PE" dirty="0" smtClean="0"/>
              <a:t>cuestión </a:t>
            </a:r>
            <a:r>
              <a:rPr lang="es-PE" dirty="0"/>
              <a:t>de tiempo y perseverancia, dedicar noches y desvelo cuando se requiere sacar un proyecto.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268760"/>
            <a:ext cx="3600400" cy="38884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00902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1" y="692696"/>
            <a:ext cx="2736304" cy="5139933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es-PE" dirty="0" smtClean="0"/>
              <a:t>Para </a:t>
            </a:r>
            <a:r>
              <a:rPr lang="es-PE" dirty="0"/>
              <a:t>que al final, lograr lo cometido.,, porque esa </a:t>
            </a:r>
            <a:r>
              <a:rPr lang="es-PE" dirty="0" smtClean="0"/>
              <a:t>sensación </a:t>
            </a:r>
            <a:r>
              <a:rPr lang="es-PE" dirty="0"/>
              <a:t>de </a:t>
            </a:r>
            <a:r>
              <a:rPr lang="es-PE" dirty="0" smtClean="0"/>
              <a:t>satisfacción </a:t>
            </a:r>
            <a:r>
              <a:rPr lang="es-PE" dirty="0"/>
              <a:t>, simplemente no tiene precio.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881261"/>
            <a:ext cx="3816424" cy="24757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31640" y="4350327"/>
            <a:ext cx="669674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dirty="0"/>
              <a:t>Saludos a todos los programadores que luchan </a:t>
            </a:r>
            <a:r>
              <a:rPr lang="es-PE" dirty="0" smtClean="0"/>
              <a:t>día </a:t>
            </a:r>
            <a:r>
              <a:rPr lang="es-PE" dirty="0"/>
              <a:t>a </a:t>
            </a:r>
            <a:r>
              <a:rPr lang="es-PE" dirty="0" smtClean="0"/>
              <a:t>día </a:t>
            </a:r>
            <a:r>
              <a:rPr lang="es-PE" dirty="0"/>
              <a:t>para corregir los errores, les deseo una </a:t>
            </a:r>
            <a:r>
              <a:rPr lang="es-PE" dirty="0" smtClean="0"/>
              <a:t>compilación </a:t>
            </a:r>
            <a:r>
              <a:rPr lang="es-PE" dirty="0"/>
              <a:t>exitosa y nos vemos a la </a:t>
            </a:r>
            <a:r>
              <a:rPr lang="es-PE" dirty="0" smtClean="0"/>
              <a:t>próxima,, </a:t>
            </a:r>
            <a:r>
              <a:rPr lang="es-PE" dirty="0"/>
              <a:t>los dejo con una imagen de lo que No deben olvidar hacer..</a:t>
            </a:r>
          </a:p>
        </p:txBody>
      </p:sp>
    </p:spTree>
    <p:extLst>
      <p:ext uri="{BB962C8B-B14F-4D97-AF65-F5344CB8AC3E}">
        <p14:creationId xmlns:p14="http://schemas.microsoft.com/office/powerpoint/2010/main" xmlns="" val="346480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1.bp.blogspot.com/-h12sUTk5lLc/UZe_KPpGndI/AAAAAAAAAVo/wl_vVyN3XsM/s1600/reglas_simps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08912" cy="626469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437112"/>
            <a:ext cx="3672408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776665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</TotalTime>
  <Words>275</Words>
  <Application>Microsoft Office PowerPoint</Application>
  <PresentationFormat>Presentación en pantalla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Austin</vt:lpstr>
      <vt:lpstr>¿QUE SE PUEDE HACER CON C++?</vt:lpstr>
      <vt:lpstr>Diapositiva 2</vt:lpstr>
      <vt:lpstr>Con C++ el único límite es tu imaginación</vt:lpstr>
      <vt:lpstr>Diapositiva 4</vt:lpstr>
      <vt:lpstr>Diapositiva 5</vt:lpstr>
      <vt:lpstr>Diapositiva 6</vt:lpstr>
      <vt:lpstr>Diapositiva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¿QUE SE PUEDE HACER CON C++?</dc:title>
  <dc:creator>PROPIETARIO</dc:creator>
  <cp:lastModifiedBy>CADILLO</cp:lastModifiedBy>
  <cp:revision>4</cp:revision>
  <dcterms:created xsi:type="dcterms:W3CDTF">2013-06-30T23:35:21Z</dcterms:created>
  <dcterms:modified xsi:type="dcterms:W3CDTF">2013-07-01T00:36:08Z</dcterms:modified>
</cp:coreProperties>
</file>